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60" r:id="rId4"/>
    <p:sldId id="258" r:id="rId5"/>
    <p:sldId id="275" r:id="rId6"/>
    <p:sldId id="278" r:id="rId7"/>
    <p:sldId id="264" r:id="rId8"/>
    <p:sldId id="266" r:id="rId9"/>
    <p:sldId id="265" r:id="rId10"/>
    <p:sldId id="267" r:id="rId11"/>
    <p:sldId id="269" r:id="rId12"/>
    <p:sldId id="271" r:id="rId13"/>
    <p:sldId id="279" r:id="rId14"/>
    <p:sldId id="270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45B149-34AD-44F5-B5F6-A3AB3FFC472E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8DFD0A-B961-4129-ABD4-2C6493AD1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&#1089;&#1088;&#1094;-&#1073;&#1088;&#1080;&#1075;&#1072;&#1085;&#1090;&#1080;&#1085;&#1072;.&#1088;&#1092;/priemnoe-otdelenie-4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4896544" cy="53285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практика»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«Открытие года»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молодой специалист организации социального обслуживания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ГКУ СО ЯО СРЦ «Бригантина» Ярославская область, Переславский район, село Нагорье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725144"/>
            <a:ext cx="2952327" cy="112547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Крюкова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7" y="692696"/>
            <a:ext cx="2213797" cy="3426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538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7" b="20629"/>
          <a:stretch/>
        </p:blipFill>
        <p:spPr>
          <a:xfrm>
            <a:off x="702725" y="224644"/>
            <a:ext cx="3533598" cy="303712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8636" r="-2254" b="16411"/>
          <a:stretch/>
        </p:blipFill>
        <p:spPr>
          <a:xfrm>
            <a:off x="4931070" y="116632"/>
            <a:ext cx="3802696" cy="314513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t="20856" r="2683" b="9743"/>
          <a:stretch/>
        </p:blipFill>
        <p:spPr>
          <a:xfrm>
            <a:off x="4939105" y="3222290"/>
            <a:ext cx="3786626" cy="354915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5" y="3274363"/>
            <a:ext cx="3635908" cy="344269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3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796"/>
            <a:ext cx="4292175" cy="645657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84796"/>
            <a:ext cx="3816425" cy="653892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3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Работы воспитанников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0616"/>
            <a:ext cx="3958698" cy="549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34" y="1030616"/>
            <a:ext cx="4394230" cy="549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95542"/>
            <a:ext cx="842493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практики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Анализируя процесс занятий творчеством можно сказать , что  в начале у воспитанников  слабо развиты художественно-творческие способности. У половины воспитанников, просматривался средний уровень развития творческой деятельности. Но с  каждым новым занятием они уже приобретали опыт взаимодействия с изобразительными материалами.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практике я использую рисование на стенах. Дети любят независимость, им нравится делать что-то запрещенное.   Давно замечено то, что запрещено, то очень манит. Вот я и даю детям возможность этого раскрепощения. Стена  - это неограниченный бесплатный холст для рисования.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только фон для раскрашивания стены вызывает восторг. Затем мы решаем что будем рисовать , и  постепенно пространство заполняется необычными сказочными картинами. Ребенок  своими рисунками «рассказывает» нам о своих переживаниях, о своем опыте и  совершенно неосознанно получает наслаждение от того, что «оставляет след».  Я, как воспитатель становлюсь участником этого завораживающего процесса. Воспитанникам очень нравиться совместная деятельность с взрослым, они чувствуют свою значимость и очень рады быть на одном уровне с воспитателем.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Выводы: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опыта работы с детьми  можно заключить, что творчество приносит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воспитанникам осознание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что они способны создавать прекрасное, их уверенность в собственных силах возрастает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Формируется чувство уюта , приобщение к красоте. Так же устанавливается диалог между воспитателем и воспитанниками при совместном творчестве .Рисование на стенах снимает запрет «нельзя»-на «можно» 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Такой букет положительных эмоций, как чувства радости, счастья и чувства создаваемого своими руками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прекрасного и нужного, 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является  трамплином для выхода ребенка из негативных жизненных ситуаций.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Заинтересовать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чем-либо, воспитатель может только, когда он увлечен сам. Если ребенок чувствует искреннюю увлеченность взрослого, восхищение красотой, он постепенно тоже признает художественные ценности. Если же взрослый проявляет равнодушие, оно передается и детям.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7"/>
            <a:ext cx="813690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Оценка возможностей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тиражирования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Данную работу может провести любой заинтересованный воспитатель  </a:t>
            </a:r>
            <a:r>
              <a:rPr lang="ru-RU" sz="2000" dirty="0" smtClean="0">
                <a:latin typeface="Times New Roman"/>
                <a:ea typeface="Times New Roman"/>
              </a:rPr>
              <a:t>СРЦ. </a:t>
            </a:r>
            <a:r>
              <a:rPr lang="ru-RU" sz="2000" dirty="0">
                <a:latin typeface="Times New Roman"/>
                <a:ea typeface="Times New Roman"/>
              </a:rPr>
              <a:t>Многие рекомендации могут использовать также родители и другие участники образовательного процесса.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Показателями </a:t>
            </a:r>
            <a:r>
              <a:rPr lang="ru-RU" sz="2000" dirty="0">
                <a:latin typeface="Times New Roman"/>
                <a:ea typeface="Times New Roman"/>
              </a:rPr>
              <a:t>успешности развития творческих способностей детей в условиях СРЦ является открытые искренние работы. Полученный результат радует ребёнка, приносит удовлетворение потребности в самоутверждении.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В применяемой практике  нет понятия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«правильно»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 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«неправильно».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Здесь не важно умение рисовать, а важно то, как воспитанник  проживает свои эмоции во время занятия, как он передает их в своей работе, будь то рисование на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стенах,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или другой формой выражения своих ощущений и эмоций.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1200" dirty="0">
                <a:solidFill>
                  <a:srgbClr val="000000"/>
                </a:solidFill>
                <a:latin typeface="OpenSans"/>
                <a:ea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OpenSans"/>
                <a:ea typeface="Times New Roman"/>
              </a:rPr>
            </a:b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OpenSans"/>
                <a:ea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OpenSans"/>
                <a:ea typeface="Times New Roman"/>
              </a:rPr>
            </a:br>
            <a:endParaRPr lang="ru-RU" sz="1600" dirty="0">
              <a:latin typeface="Times New Roman"/>
              <a:ea typeface="Times New Roman"/>
            </a:endParaRPr>
          </a:p>
          <a:p>
            <a:r>
              <a:rPr lang="ru-RU" sz="12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OpenSans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3" name="преентци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604448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 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85" y="2558954"/>
            <a:ext cx="4200224" cy="252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3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86838"/>
            <a:ext cx="5064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Название практики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Лучшая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практика» номинация «Открытие года»</a:t>
            </a:r>
          </a:p>
          <a:p>
            <a:pPr>
              <a:spcAft>
                <a:spcPts val="0"/>
              </a:spcAft>
            </a:pP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Аудитория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Ярославская область, Переславский район, село Нагорье, Государственное казенное учреждение социального обслуживания Ярославской области. Социально  - реабилитационный центр «Бригантина ».</a:t>
            </a:r>
          </a:p>
          <a:p>
            <a:pPr lvl="0" algn="just"/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практики</a:t>
            </a:r>
            <a:r>
              <a:rPr lang="ru-RU" sz="2000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участвовали</a:t>
            </a:r>
            <a:r>
              <a:rPr lang="ru-RU" sz="2000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старшей  группы, в возрасте от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10до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16 лет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 smtClean="0">
              <a:solidFill>
                <a:srgbClr val="181818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 реализации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практики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- 6 месяцев Объём программы – 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52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часа.</a:t>
            </a:r>
            <a:endParaRPr lang="ru-RU" sz="20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 проводились 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регулярностью 1-2 раз в неделю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391417"/>
            <a:ext cx="2920985" cy="39818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5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79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Проблема: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b="1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Когда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ребенок по тем или иным показателям определяется в реабилитационные центры для несовершеннолетних детей, попавших в трудную жизненную ситуацию, уже не разлука с матерью или неадекватный родительский уход, но дефицит внимания и воспитания становятся основными факторами, негативно влияющими на процесс его развития. Дальнейшее развитие воспитанника зависит от качества и разнообразия впечатлений, связанных с его общением со взрослыми и другими воспитанниками, а также с разными видами деятельности, в которые воспитанник может вовлекаться, находясь в реабилитационном центре. Одним из источников таких впечатлений, выступает участие воспитанника в индивидуальные и групповые занятия по рисованию, что позволяет воспитанникам освободиться от внутреннего напряжения и помочь им раскрыть свой внутренний мир, стремление к достижению гармонии с внешним миром, чувственное восприятие окружающего мира, открытость к поступающей информации. </a:t>
            </a:r>
          </a:p>
          <a:p>
            <a:pPr lvl="0" indent="228600" algn="just"/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5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Цель и задачи 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340768"/>
            <a:ext cx="7560840" cy="5256584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Цель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личностное развитие детей посредством овладения ими элементарными изобразительными умениями и навыками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</a:t>
            </a: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потенциальных художественных возможностей ребенка, доверия к миру, радости существования;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стремление к созидательной активности;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материалами и изобразительно - выразительными средствами;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помочь детям освоить разнообразные приемы и способы изображения;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свободного экспериментирования с нетрадиционными художественными материалами и инструментами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снятие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остроты общего психического напряжения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07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практики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05342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small" dirty="0" smtClean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1.</a:t>
            </a:r>
            <a:r>
              <a:rPr lang="en-US" sz="2000" cap="small" dirty="0" smtClean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срц-бригантина.рф/</a:t>
            </a:r>
            <a:r>
              <a:rPr lang="en-US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priemnoe-otdelenie-4.html</a:t>
            </a:r>
            <a: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cap="small" dirty="0" smtClean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en-US" sz="2000" cap="small" dirty="0" smtClean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</a:t>
            </a:r>
            <a:r>
              <a:rPr lang="en-US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://</a:t>
            </a:r>
            <a:r>
              <a:rPr lang="ru-RU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срц-бригантина.рф/</a:t>
            </a:r>
            <a:r>
              <a:rPr lang="en-US" sz="2000" cap="small" dirty="0">
                <a:solidFill>
                  <a:srgbClr val="073E8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tvorcheskoe-zanyatie-stena-tvorchestva-nashi-lyubimy-skazki.ht</a:t>
            </a:r>
            <a:r>
              <a:rPr lang="en-US" sz="3000" cap="small" dirty="0">
                <a:solidFill>
                  <a:srgbClr val="073E87"/>
                </a:solidFill>
                <a:ea typeface="+mj-ea"/>
                <a:cs typeface="+mj-cs"/>
              </a:rPr>
              <a:t>ml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3175181"/>
            <a:ext cx="1670992" cy="270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75181"/>
            <a:ext cx="1800200" cy="2806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40" y="3089332"/>
            <a:ext cx="1944216" cy="2989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98" y="3140967"/>
            <a:ext cx="2016224" cy="28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064896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Организационные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специальные занятия с решением задач индивидуальной работы с детьми; совместная с воспитателем изобразительная деятельность (в утреннее и вечернее время, на прогулке); самостоятельная деятельность (ребенок волен выбирать или не выбирать этот вид деятельности, материал для этой деятельности, длительность занятия и т. д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.).</a:t>
            </a:r>
            <a:r>
              <a:rPr lang="ru-RU" sz="2000" dirty="0"/>
              <a:t> </a:t>
            </a:r>
            <a:r>
              <a:rPr lang="ru-RU" sz="2000" dirty="0" smtClean="0"/>
              <a:t>Принципы, использованные в практике</a:t>
            </a:r>
            <a:r>
              <a:rPr lang="en-US" sz="2000" dirty="0" smtClean="0"/>
              <a:t>:</a:t>
            </a:r>
            <a:r>
              <a:rPr lang="ru-RU" sz="2000" dirty="0" smtClean="0"/>
              <a:t>принцип  наглядности. доступности материала, построения </a:t>
            </a:r>
            <a:r>
              <a:rPr lang="ru-RU" sz="2000" dirty="0"/>
              <a:t>программы от простого к </a:t>
            </a:r>
            <a:r>
              <a:rPr lang="ru-RU" sz="2000" dirty="0" smtClean="0"/>
              <a:t>сложному, связь </a:t>
            </a:r>
            <a:r>
              <a:rPr lang="ru-RU" sz="2000" dirty="0"/>
              <a:t>с жизнью</a:t>
            </a:r>
            <a:r>
              <a:rPr lang="ru-RU" sz="2000" dirty="0" smtClean="0"/>
              <a:t>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Рекомендации: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начинать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 с игровых приемов (сюжетно-игровых ситуаций и др., с целью активизировать внимание; создания положительного эмоционального настроя, мотивации. Заканчивать занятие приемом обыгрывания готового изображения (незаконченного изображения) с целью привлечь внимание детей к результату деятельности, оживить образ, вызвать желание заниматься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рисованием.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это поможет освоению элементарной техники изобразительной деятельности при этом может быть веселым и радостным.</a:t>
            </a:r>
            <a:endParaRPr lang="ru-RU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88832" cy="100811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МЕТОДИЧЕСКОЕ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</a:t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"/>
                <a:ea typeface="Times New Roman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7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практики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отдельное помещение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актовый зал (группа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посадочными местами и столами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);стены центра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актовый зал ,кабинет медицинского персонала, комната воспитанников, коридор приемного отделения.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материалы: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-конспекты занятий,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 ,мастер- классы, видео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уроки,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презентации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фотоматериалы, иллюстрации;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-подборка работ по нетрадиционным техникам рисования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аудио, видео материалы.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оборудование</a:t>
            </a:r>
            <a:r>
              <a:rPr lang="ru-RU" sz="20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-кисти разных размеров;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-краски гуашевые и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акварельные, акриловые, цветные 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восковые карандаши,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стеки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 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ватные палочки,</a:t>
            </a:r>
            <a:r>
              <a:rPr lang="en-US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непроливайки, палитра</a:t>
            </a: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подставки под </a:t>
            </a: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кисточки , влажные салфетки .</a:t>
            </a: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Финансовые средства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Акриловая краска «Престиж» 771р,колер «Лакра» набор из 10 цветов 551 р.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 СРЦ «Бригантина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6279"/>
            <a:ext cx="3240360" cy="461293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9" y="1035940"/>
            <a:ext cx="3312368" cy="47532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1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963" r="4736" b="3492"/>
          <a:stretch/>
        </p:blipFill>
        <p:spPr>
          <a:xfrm>
            <a:off x="1475656" y="695716"/>
            <a:ext cx="5904656" cy="550725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2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826</TotalTime>
  <Words>476</Words>
  <Application>Microsoft Office PowerPoint</Application>
  <PresentationFormat>Экран (4:3)</PresentationFormat>
  <Paragraphs>60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Презентация на тему  «Лучшая практика»  номинация  «Открытие года» (лучший молодой специалист организации социального обслуживания)   ГКУ СО ЯО СРЦ «Бригантина» Ярославская область, Переславский район, село Нагорье</vt:lpstr>
      <vt:lpstr>Описание </vt:lpstr>
      <vt:lpstr>Презентация PowerPoint</vt:lpstr>
      <vt:lpstr>Цель и задачи  практики</vt:lpstr>
      <vt:lpstr>Распространение практики </vt:lpstr>
      <vt:lpstr>Презентация PowerPoint</vt:lpstr>
      <vt:lpstr>МЕТОДИЧЕСКОЕ ОБЕСПЕЧЕНИЕ   </vt:lpstr>
      <vt:lpstr>Оформление стен СРЦ «Бригантина»</vt:lpstr>
      <vt:lpstr>Презентация PowerPoint</vt:lpstr>
      <vt:lpstr>Презентация PowerPoint</vt:lpstr>
      <vt:lpstr>Презентация PowerPoint</vt:lpstr>
      <vt:lpstr>Работы воспитанников 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«Лучшая практика»  ГКУ СО ЯО СРЦ «Бригантина»</dc:title>
  <dc:creator>RePack by Diakov</dc:creator>
  <cp:lastModifiedBy>RePack by Diakov</cp:lastModifiedBy>
  <cp:revision>48</cp:revision>
  <dcterms:created xsi:type="dcterms:W3CDTF">2022-03-04T12:22:15Z</dcterms:created>
  <dcterms:modified xsi:type="dcterms:W3CDTF">2022-03-27T16:14:52Z</dcterms:modified>
</cp:coreProperties>
</file>